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5AF"/>
    <a:srgbClr val="4B7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 autoAdjust="0"/>
  </p:normalViewPr>
  <p:slideViewPr>
    <p:cSldViewPr snapToGrid="0">
      <p:cViewPr varScale="1">
        <p:scale>
          <a:sx n="107" d="100"/>
          <a:sy n="107" d="100"/>
        </p:scale>
        <p:origin x="750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Logo soggetto attuatore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54EC5F5D-65B5-432F-B6D3-1AFAA67DEF7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C31070D-8061-48B5-99F9-8A0F88480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93" b="-18244"/>
          <a:stretch/>
        </p:blipFill>
        <p:spPr>
          <a:xfrm>
            <a:off x="4709845" y="902088"/>
            <a:ext cx="6567755" cy="6331328"/>
          </a:xfrm>
          <a:prstGeom prst="ellipse">
            <a:avLst/>
          </a:prstGeom>
        </p:spPr>
      </p:pic>
      <p:sp>
        <p:nvSpPr>
          <p:cNvPr id="10" name="Titolo 9">
            <a:extLst>
              <a:ext uri="{FF2B5EF4-FFF2-40B4-BE49-F238E27FC236}">
                <a16:creationId xmlns:a16="http://schemas.microsoft.com/office/drawing/2014/main" id="{E8ED9170-8DC8-A1C2-F3A4-A3025C3B4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titolo</a:t>
            </a:r>
          </a:p>
        </p:txBody>
      </p:sp>
      <p:sp>
        <p:nvSpPr>
          <p:cNvPr id="11" name="Sottotitolo 10">
            <a:extLst>
              <a:ext uri="{FF2B5EF4-FFF2-40B4-BE49-F238E27FC236}">
                <a16:creationId xmlns:a16="http://schemas.microsoft.com/office/drawing/2014/main" id="{9E83CEC1-ABE8-6CA0-A443-D855244152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sottotitolo</a:t>
            </a:r>
          </a:p>
        </p:txBody>
      </p:sp>
      <p:pic>
        <p:nvPicPr>
          <p:cNvPr id="19" name="Segnaposto contenuto 18">
            <a:extLst>
              <a:ext uri="{FF2B5EF4-FFF2-40B4-BE49-F238E27FC236}">
                <a16:creationId xmlns:a16="http://schemas.microsoft.com/office/drawing/2014/main" id="{2283FF62-631E-00FA-0536-0274E3A9F53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6323445"/>
            <a:ext cx="965200" cy="482600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48B49B03-4EFC-086E-1459-444149EF5EE2}"/>
              </a:ext>
            </a:extLst>
          </p:cNvPr>
          <p:cNvSpPr/>
          <p:nvPr/>
        </p:nvSpPr>
        <p:spPr>
          <a:xfrm>
            <a:off x="9746673" y="155864"/>
            <a:ext cx="2057400" cy="841086"/>
          </a:xfrm>
          <a:prstGeom prst="rect">
            <a:avLst/>
          </a:prstGeom>
          <a:solidFill>
            <a:srgbClr val="2A6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BD5909-4C77-689E-D23F-267537DE3230}"/>
              </a:ext>
            </a:extLst>
          </p:cNvPr>
          <p:cNvSpPr txBox="1"/>
          <p:nvPr/>
        </p:nvSpPr>
        <p:spPr>
          <a:xfrm>
            <a:off x="914400" y="4717473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data</a:t>
            </a:r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897429BF-5A90-42D9-86BE-5D4E6F4A06F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r="17702"/>
          <a:stretch>
            <a:fillRect/>
          </a:stretch>
        </p:blipFill>
        <p:spPr>
          <a:xfrm>
            <a:off x="9575497" y="-185845"/>
            <a:ext cx="2546556" cy="1673881"/>
          </a:xfrm>
        </p:spPr>
      </p:pic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770A171-DE94-7B1D-BCA6-A901A8C21C70}"/>
              </a:ext>
            </a:extLst>
          </p:cNvPr>
          <p:cNvSpPr txBox="1"/>
          <p:nvPr/>
        </p:nvSpPr>
        <p:spPr>
          <a:xfrm>
            <a:off x="587141" y="2040556"/>
            <a:ext cx="1124230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Titolo</a:t>
            </a:r>
          </a:p>
          <a:p>
            <a:pPr algn="just"/>
            <a:r>
              <a:rPr lang="it-IT" sz="2400" b="1" dirty="0">
                <a:solidFill>
                  <a:srgbClr val="B27F47"/>
                </a:solidFill>
                <a:latin typeface="Titillium Bd" pitchFamily="2" charset="77"/>
              </a:rPr>
              <a:t>Sottotitolo</a:t>
            </a:r>
          </a:p>
          <a:p>
            <a:pPr algn="just"/>
            <a:endParaRPr lang="it-IT" dirty="0">
              <a:effectLst/>
              <a:latin typeface="Titillium" pitchFamily="2" charset="77"/>
            </a:endParaRPr>
          </a:p>
          <a:p>
            <a:pPr algn="just"/>
            <a:r>
              <a:rPr lang="it-IT" dirty="0" err="1">
                <a:effectLst/>
                <a:latin typeface="Titillium" pitchFamily="2" charset="77"/>
              </a:rPr>
              <a:t>Lorem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ipsum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dolor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sit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amet</a:t>
            </a:r>
            <a:r>
              <a:rPr lang="it-IT" dirty="0">
                <a:effectLst/>
                <a:latin typeface="Titillium" pitchFamily="2" charset="77"/>
              </a:rPr>
              <a:t>, </a:t>
            </a:r>
            <a:r>
              <a:rPr lang="it-IT" dirty="0" err="1">
                <a:effectLst/>
                <a:latin typeface="Titillium" pitchFamily="2" charset="77"/>
              </a:rPr>
              <a:t>consectetur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adipiscing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elit</a:t>
            </a:r>
            <a:r>
              <a:rPr lang="it-IT" dirty="0">
                <a:effectLst/>
                <a:latin typeface="Titillium" pitchFamily="2" charset="77"/>
              </a:rPr>
              <a:t>, sed do </a:t>
            </a:r>
            <a:r>
              <a:rPr lang="it-IT" dirty="0" err="1">
                <a:effectLst/>
                <a:latin typeface="Titillium" pitchFamily="2" charset="77"/>
              </a:rPr>
              <a:t>eiusmod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tempor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incididunt</a:t>
            </a:r>
            <a:r>
              <a:rPr lang="it-IT" dirty="0">
                <a:effectLst/>
                <a:latin typeface="Titillium" pitchFamily="2" charset="77"/>
              </a:rPr>
              <a:t> ut labore et dolore magna </a:t>
            </a:r>
            <a:r>
              <a:rPr lang="it-IT" dirty="0" err="1">
                <a:effectLst/>
                <a:latin typeface="Titillium" pitchFamily="2" charset="77"/>
              </a:rPr>
              <a:t>aliqua</a:t>
            </a:r>
            <a:r>
              <a:rPr lang="it-IT" dirty="0">
                <a:effectLst/>
                <a:latin typeface="Titillium" pitchFamily="2" charset="77"/>
              </a:rPr>
              <a:t>. </a:t>
            </a:r>
            <a:r>
              <a:rPr lang="it-IT" dirty="0" err="1">
                <a:effectLst/>
                <a:latin typeface="Titillium" pitchFamily="2" charset="77"/>
              </a:rPr>
              <a:t>Accumsan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sit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amet</a:t>
            </a:r>
            <a:r>
              <a:rPr lang="it-IT" dirty="0">
                <a:effectLst/>
                <a:latin typeface="Titillium" pitchFamily="2" charset="77"/>
              </a:rPr>
              <a:t> nulla </a:t>
            </a:r>
            <a:r>
              <a:rPr lang="it-IT" dirty="0" err="1">
                <a:effectLst/>
                <a:latin typeface="Titillium" pitchFamily="2" charset="77"/>
              </a:rPr>
              <a:t>facilisi</a:t>
            </a:r>
            <a:r>
              <a:rPr lang="it-IT" dirty="0">
                <a:effectLst/>
                <a:latin typeface="Titillium" pitchFamily="2" charset="77"/>
              </a:rPr>
              <a:t> morbi tempus. </a:t>
            </a:r>
            <a:r>
              <a:rPr lang="it-IT" dirty="0" err="1">
                <a:effectLst/>
                <a:latin typeface="Titillium" pitchFamily="2" charset="77"/>
              </a:rPr>
              <a:t>Interdum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consectetur</a:t>
            </a:r>
            <a:r>
              <a:rPr lang="it-IT" dirty="0">
                <a:effectLst/>
                <a:latin typeface="Titillium" pitchFamily="2" charset="77"/>
              </a:rPr>
              <a:t> libero id </a:t>
            </a:r>
            <a:r>
              <a:rPr lang="it-IT" dirty="0" err="1">
                <a:effectLst/>
                <a:latin typeface="Titillium" pitchFamily="2" charset="77"/>
              </a:rPr>
              <a:t>faucibus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nisl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tincidunt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eget</a:t>
            </a:r>
            <a:r>
              <a:rPr lang="it-IT" dirty="0">
                <a:effectLst/>
                <a:latin typeface="Titillium" pitchFamily="2" charset="77"/>
              </a:rPr>
              <a:t>. </a:t>
            </a:r>
            <a:r>
              <a:rPr lang="it-IT" i="1" dirty="0" err="1">
                <a:effectLst/>
                <a:latin typeface="Titillium" pitchFamily="2" charset="77"/>
              </a:rPr>
              <a:t>Nisl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suscipit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adipiscing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bibendum</a:t>
            </a:r>
            <a:r>
              <a:rPr lang="it-IT" i="1" dirty="0">
                <a:effectLst/>
                <a:latin typeface="Titillium" pitchFamily="2" charset="77"/>
              </a:rPr>
              <a:t> est </a:t>
            </a:r>
            <a:r>
              <a:rPr lang="it-IT" i="1" dirty="0" err="1">
                <a:effectLst/>
                <a:latin typeface="Titillium" pitchFamily="2" charset="77"/>
              </a:rPr>
              <a:t>ultricies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integer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quis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auctor</a:t>
            </a:r>
            <a:r>
              <a:rPr lang="it-IT" i="1" dirty="0">
                <a:effectLst/>
                <a:latin typeface="Titillium" pitchFamily="2" charset="77"/>
              </a:rPr>
              <a:t>. </a:t>
            </a:r>
            <a:endParaRPr lang="it-IT" dirty="0">
              <a:effectLst/>
              <a:latin typeface="Titillium" pitchFamily="2" charset="77"/>
            </a:endParaRPr>
          </a:p>
          <a:p>
            <a:pPr algn="just"/>
            <a:br>
              <a:rPr lang="it-IT" dirty="0">
                <a:effectLst/>
                <a:latin typeface="Titillium" pitchFamily="2" charset="77"/>
              </a:rPr>
            </a:br>
            <a:endParaRPr lang="it-IT" dirty="0">
              <a:effectLst/>
              <a:latin typeface="Titillium" pitchFamily="2" charset="77"/>
            </a:endParaRPr>
          </a:p>
          <a:p>
            <a:pPr algn="just"/>
            <a:r>
              <a:rPr lang="it-IT" i="1" dirty="0" err="1">
                <a:effectLst/>
                <a:latin typeface="Titillium" pitchFamily="2" charset="77"/>
              </a:rPr>
              <a:t>Tortor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at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auctor</a:t>
            </a:r>
            <a:r>
              <a:rPr lang="it-IT" i="1" dirty="0">
                <a:effectLst/>
                <a:latin typeface="Titillium" pitchFamily="2" charset="77"/>
              </a:rPr>
              <a:t> urna nunc</a:t>
            </a:r>
            <a:r>
              <a:rPr lang="it-IT" dirty="0">
                <a:effectLst/>
                <a:latin typeface="Titillium" pitchFamily="2" charset="77"/>
              </a:rPr>
              <a:t>. </a:t>
            </a:r>
            <a:r>
              <a:rPr lang="it-IT" dirty="0" err="1">
                <a:effectLst/>
                <a:latin typeface="Titillium" pitchFamily="2" charset="77"/>
              </a:rPr>
              <a:t>Felis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donec</a:t>
            </a:r>
            <a:r>
              <a:rPr lang="it-IT" dirty="0">
                <a:effectLst/>
                <a:latin typeface="Titillium" pitchFamily="2" charset="77"/>
              </a:rPr>
              <a:t> et odio </a:t>
            </a:r>
            <a:r>
              <a:rPr lang="it-IT" dirty="0" err="1">
                <a:effectLst/>
                <a:latin typeface="Titillium" pitchFamily="2" charset="77"/>
              </a:rPr>
              <a:t>pellentesque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diam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volutpat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commodo</a:t>
            </a:r>
            <a:r>
              <a:rPr lang="it-IT" dirty="0">
                <a:effectLst/>
                <a:latin typeface="Titillium" pitchFamily="2" charset="77"/>
              </a:rPr>
              <a:t>. </a:t>
            </a:r>
            <a:r>
              <a:rPr lang="it-IT" b="1" dirty="0" err="1">
                <a:effectLst/>
                <a:latin typeface="Titillium" pitchFamily="2" charset="77"/>
              </a:rPr>
              <a:t>Sapien</a:t>
            </a:r>
            <a:r>
              <a:rPr lang="it-IT" b="1" dirty="0">
                <a:effectLst/>
                <a:latin typeface="Titillium" pitchFamily="2" charset="77"/>
              </a:rPr>
              <a:t> </a:t>
            </a:r>
            <a:r>
              <a:rPr lang="it-IT" b="1" dirty="0" err="1">
                <a:effectLst/>
                <a:latin typeface="Titillium" pitchFamily="2" charset="77"/>
              </a:rPr>
              <a:t>nec</a:t>
            </a:r>
            <a:r>
              <a:rPr lang="it-IT" b="1" dirty="0">
                <a:effectLst/>
                <a:latin typeface="Titillium" pitchFamily="2" charset="77"/>
              </a:rPr>
              <a:t> </a:t>
            </a:r>
            <a:r>
              <a:rPr lang="it-IT" b="1" dirty="0" err="1">
                <a:effectLst/>
                <a:latin typeface="Titillium" pitchFamily="2" charset="77"/>
              </a:rPr>
              <a:t>sagittis</a:t>
            </a:r>
            <a:r>
              <a:rPr lang="it-IT" b="1" dirty="0">
                <a:effectLst/>
                <a:latin typeface="Titillium" pitchFamily="2" charset="77"/>
              </a:rPr>
              <a:t> </a:t>
            </a:r>
            <a:r>
              <a:rPr lang="it-IT" b="1" dirty="0" err="1">
                <a:effectLst/>
                <a:latin typeface="Titillium" pitchFamily="2" charset="77"/>
              </a:rPr>
              <a:t>aliquam</a:t>
            </a:r>
            <a:r>
              <a:rPr lang="it-IT" b="1" dirty="0">
                <a:effectLst/>
                <a:latin typeface="Titillium" pitchFamily="2" charset="77"/>
              </a:rPr>
              <a:t> </a:t>
            </a:r>
            <a:r>
              <a:rPr lang="it-IT" b="1" dirty="0" err="1">
                <a:effectLst/>
                <a:latin typeface="Titillium" pitchFamily="2" charset="77"/>
              </a:rPr>
              <a:t>malesuada</a:t>
            </a:r>
            <a:r>
              <a:rPr lang="it-IT" b="1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bibendum</a:t>
            </a:r>
            <a:r>
              <a:rPr lang="it-IT" dirty="0">
                <a:effectLst/>
                <a:latin typeface="Titillium" pitchFamily="2" charset="77"/>
              </a:rPr>
              <a:t>. Tempus </a:t>
            </a:r>
            <a:r>
              <a:rPr lang="it-IT" dirty="0" err="1">
                <a:effectLst/>
                <a:latin typeface="Titillium" pitchFamily="2" charset="77"/>
              </a:rPr>
              <a:t>iaculis</a:t>
            </a:r>
            <a:r>
              <a:rPr lang="it-IT" dirty="0">
                <a:effectLst/>
                <a:latin typeface="Titillium" pitchFamily="2" charset="77"/>
              </a:rPr>
              <a:t> urna id </a:t>
            </a:r>
            <a:r>
              <a:rPr lang="it-IT" dirty="0" err="1">
                <a:effectLst/>
                <a:latin typeface="Titillium" pitchFamily="2" charset="77"/>
              </a:rPr>
              <a:t>volutpat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lacus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laoreet</a:t>
            </a:r>
            <a:r>
              <a:rPr lang="it-IT" dirty="0">
                <a:effectLst/>
                <a:latin typeface="Titillium" pitchFamily="2" charset="77"/>
              </a:rPr>
              <a:t> non.</a:t>
            </a:r>
          </a:p>
          <a:p>
            <a:pPr algn="just"/>
            <a:r>
              <a:rPr lang="it-IT" dirty="0">
                <a:effectLst/>
                <a:latin typeface="Titillium" pitchFamily="2" charset="77"/>
              </a:rPr>
              <a:t> </a:t>
            </a:r>
            <a:r>
              <a:rPr lang="it-IT" dirty="0" err="1">
                <a:effectLst/>
                <a:latin typeface="Titillium" pitchFamily="2" charset="77"/>
              </a:rPr>
              <a:t>Luctus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accumsan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tortor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posuere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ac</a:t>
            </a:r>
            <a:r>
              <a:rPr lang="it-IT" dirty="0">
                <a:effectLst/>
                <a:latin typeface="Titillium" pitchFamily="2" charset="77"/>
              </a:rPr>
              <a:t> ut. </a:t>
            </a:r>
            <a:r>
              <a:rPr lang="it-IT" dirty="0" err="1">
                <a:effectLst/>
                <a:latin typeface="Titillium" pitchFamily="2" charset="77"/>
              </a:rPr>
              <a:t>Elementum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curabitur</a:t>
            </a:r>
            <a:r>
              <a:rPr lang="it-IT" dirty="0">
                <a:effectLst/>
                <a:latin typeface="Titillium" pitchFamily="2" charset="77"/>
              </a:rPr>
              <a:t> vitae nunc sed. </a:t>
            </a:r>
            <a:r>
              <a:rPr lang="it-IT" dirty="0" err="1">
                <a:effectLst/>
                <a:latin typeface="Titillium" pitchFamily="2" charset="77"/>
              </a:rPr>
              <a:t>Vestibulum</a:t>
            </a:r>
            <a:r>
              <a:rPr lang="it-IT" dirty="0">
                <a:effectLst/>
                <a:latin typeface="Titillium" pitchFamily="2" charset="77"/>
              </a:rPr>
              <a:t> morbi </a:t>
            </a:r>
            <a:r>
              <a:rPr lang="it-IT" dirty="0" err="1">
                <a:effectLst/>
                <a:latin typeface="Titillium" pitchFamily="2" charset="77"/>
              </a:rPr>
              <a:t>blandit</a:t>
            </a:r>
            <a:r>
              <a:rPr lang="it-IT" dirty="0">
                <a:effectLst/>
                <a:latin typeface="Titillium" pitchFamily="2" charset="77"/>
              </a:rPr>
              <a:t> cursus </a:t>
            </a:r>
            <a:r>
              <a:rPr lang="it-IT" dirty="0" err="1">
                <a:effectLst/>
                <a:latin typeface="Titillium" pitchFamily="2" charset="77"/>
              </a:rPr>
              <a:t>risus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ultrices</a:t>
            </a:r>
            <a:r>
              <a:rPr lang="it-IT" dirty="0">
                <a:effectLst/>
                <a:latin typeface="Titillium" pitchFamily="2" charset="77"/>
              </a:rPr>
              <a:t> mi tempus </a:t>
            </a:r>
            <a:r>
              <a:rPr lang="it-IT" dirty="0" err="1">
                <a:effectLst/>
                <a:latin typeface="Titillium" pitchFamily="2" charset="77"/>
              </a:rPr>
              <a:t>imperdiet</a:t>
            </a:r>
            <a:r>
              <a:rPr lang="it-IT" dirty="0">
                <a:effectLst/>
                <a:latin typeface="Titillium" pitchFamily="2" charset="77"/>
              </a:rPr>
              <a:t>. Pulvinar </a:t>
            </a:r>
            <a:r>
              <a:rPr lang="it-IT" dirty="0" err="1">
                <a:effectLst/>
                <a:latin typeface="Titillium" pitchFamily="2" charset="77"/>
              </a:rPr>
              <a:t>sapien</a:t>
            </a:r>
            <a:r>
              <a:rPr lang="it-IT" dirty="0">
                <a:effectLst/>
                <a:latin typeface="Titillium" pitchFamily="2" charset="77"/>
              </a:rPr>
              <a:t> et ligula </a:t>
            </a:r>
            <a:r>
              <a:rPr lang="it-IT" dirty="0" err="1">
                <a:effectLst/>
                <a:latin typeface="Titillium" pitchFamily="2" charset="77"/>
              </a:rPr>
              <a:t>ullamcorper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malesuada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proin</a:t>
            </a:r>
            <a:r>
              <a:rPr lang="it-IT" dirty="0">
                <a:effectLst/>
                <a:latin typeface="Titillium" pitchFamily="2" charset="77"/>
              </a:rPr>
              <a:t> libero nunc </a:t>
            </a:r>
            <a:r>
              <a:rPr lang="it-IT" dirty="0" err="1">
                <a:effectLst/>
                <a:latin typeface="Titillium" pitchFamily="2" charset="77"/>
              </a:rPr>
              <a:t>consequat</a:t>
            </a:r>
            <a:r>
              <a:rPr lang="it-IT" dirty="0">
                <a:effectLst/>
                <a:latin typeface="Titillium" pitchFamily="2" charset="77"/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2FD9533-C08D-ABF0-8162-C476E933A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53" y="6339457"/>
            <a:ext cx="969348" cy="481626"/>
          </a:xfrm>
          <a:prstGeom prst="rect">
            <a:avLst/>
          </a:prstGeom>
        </p:spPr>
      </p:pic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990ED558-15D6-40E2-B12E-893C83EF0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r="17702"/>
          <a:stretch>
            <a:fillRect/>
          </a:stretch>
        </p:blipFill>
        <p:spPr>
          <a:xfrm>
            <a:off x="9575497" y="-185845"/>
            <a:ext cx="2546556" cy="16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79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9347A8725AA734EBE527B76BB04587F" ma:contentTypeVersion="11" ma:contentTypeDescription="Creare un nuovo documento." ma:contentTypeScope="" ma:versionID="ebd7f7393852f568923c59e6eeeac864">
  <xsd:schema xmlns:xsd="http://www.w3.org/2001/XMLSchema" xmlns:xs="http://www.w3.org/2001/XMLSchema" xmlns:p="http://schemas.microsoft.com/office/2006/metadata/properties" xmlns:ns3="d2b3df68-07b5-4773-aba1-bd9b51ecb5e8" targetNamespace="http://schemas.microsoft.com/office/2006/metadata/properties" ma:root="true" ma:fieldsID="3edbb0ded3950d492ef0c767efa53d66" ns3:_="">
    <xsd:import namespace="d2b3df68-07b5-4773-aba1-bd9b51ecb5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3df68-07b5-4773-aba1-bd9b51ecb5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9CF4B-BB58-4973-8130-55C8039EEC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3df68-07b5-4773-aba1-bd9b51ecb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467FBC-AEAE-4EC2-BF36-9EF027E22BDD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2b3df68-07b5-4773-aba1-bd9b51ecb5e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18</TotalTime>
  <Words>137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Titillium</vt:lpstr>
      <vt:lpstr>Titillium Bd</vt:lpstr>
      <vt:lpstr>Tema di Office</vt:lpstr>
      <vt:lpstr>titolo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Lanza Luisa</dc:creator>
  <cp:lastModifiedBy>Damiano Boccalini</cp:lastModifiedBy>
  <cp:revision>5</cp:revision>
  <dcterms:created xsi:type="dcterms:W3CDTF">2022-10-26T09:11:02Z</dcterms:created>
  <dcterms:modified xsi:type="dcterms:W3CDTF">2026-04-20T09:18:57Z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0x010100C9347A8725AA734EBE527B76BB04587F</vt:lpwstr>
  </property>
</Properties>
</file>